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18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A429-6ED7-42BA-9F15-7CAEC949F5FE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3B65E-6F1C-4CFB-9FBD-F1AC5C6C34B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890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FA597-4395-456C-85D3-B1438B5ED8E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D7C8-1B29-46BB-9398-05C6C8C01D00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7768-F975-4D4F-B648-1794E274A26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1785950" cy="2420955"/>
          </a:xfrm>
          <a:prstGeom prst="rect">
            <a:avLst/>
          </a:prstGeom>
        </p:spPr>
      </p:pic>
      <p:pic>
        <p:nvPicPr>
          <p:cNvPr id="3" name="Afbeelding 2" descr="de tie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14422"/>
            <a:ext cx="3613002" cy="101833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43240" y="3786190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latin typeface="Verdana" pitchFamily="34" charset="0"/>
                <a:ea typeface="Verdana" pitchFamily="34" charset="0"/>
              </a:rPr>
              <a:t>Girls Empowerment Foundation </a:t>
            </a:r>
            <a:endParaRPr lang="nl-NL" sz="4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42910" y="1071546"/>
            <a:ext cx="492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</a:rPr>
              <a:t>Kerken in het Westland, </a:t>
            </a:r>
            <a:r>
              <a:rPr lang="nl-NL" sz="2800" dirty="0" err="1" smtClean="0">
                <a:latin typeface="Verdana" pitchFamily="34" charset="0"/>
                <a:ea typeface="Verdana" pitchFamily="34" charset="0"/>
              </a:rPr>
              <a:t>Midden-Delfland</a:t>
            </a:r>
            <a:r>
              <a:rPr lang="nl-NL" sz="2800" dirty="0" smtClean="0">
                <a:latin typeface="Verdana" pitchFamily="34" charset="0"/>
                <a:ea typeface="Verdana" pitchFamily="34" charset="0"/>
              </a:rPr>
              <a:t> en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Hoek van Holland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brengen geld bij elkaar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en steunen o.a.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: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42910" y="3571876"/>
            <a:ext cx="29289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nl-NL" sz="2400" dirty="0" smtClean="0">
                <a:latin typeface="Verdana" pitchFamily="34" charset="0"/>
                <a:ea typeface="Verdana" pitchFamily="34" charset="0"/>
              </a:rPr>
              <a:t>Er wordt een waterput geslagen bij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Academy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… </a:t>
            </a:r>
          </a:p>
          <a:p>
            <a:pPr lvl="0" algn="r"/>
            <a:r>
              <a:rPr lang="nl-NL" sz="2400" dirty="0" smtClean="0">
                <a:latin typeface="Verdana" pitchFamily="34" charset="0"/>
                <a:ea typeface="Verdana" pitchFamily="34" charset="0"/>
              </a:rPr>
              <a:t>we hebben er eindelijk water!</a:t>
            </a:r>
          </a:p>
          <a:p>
            <a:pPr algn="r"/>
            <a:endParaRPr lang="nl-NL" dirty="0"/>
          </a:p>
        </p:txBody>
      </p:sp>
      <p:pic>
        <p:nvPicPr>
          <p:cNvPr id="4" name="Afbeelding 3" descr="9-waterput 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0"/>
            <a:ext cx="5143500" cy="6858000"/>
          </a:xfrm>
          <a:prstGeom prst="rect">
            <a:avLst/>
          </a:prstGeom>
        </p:spPr>
      </p:pic>
      <p:pic>
        <p:nvPicPr>
          <p:cNvPr id="5" name="Afbeelding 4" descr="G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1714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7158" y="4642009"/>
            <a:ext cx="8501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In oktober 2019 hebben we met deze 82 enthousiaste mensen een 500 km lange fietstocht op de mountainbike gemaakt.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Start aan de voet van de Kilimanjaro in Tanzania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en eindigde bij onze projecten in Kenia!</a:t>
            </a:r>
          </a:p>
          <a:p>
            <a:endParaRPr lang="nl-NL" dirty="0"/>
          </a:p>
        </p:txBody>
      </p:sp>
      <p:pic>
        <p:nvPicPr>
          <p:cNvPr id="4" name="Afbeelding 3" descr="10-groepsfoto.jpg"/>
          <p:cNvPicPr>
            <a:picLocks noChangeAspect="1"/>
          </p:cNvPicPr>
          <p:nvPr/>
        </p:nvPicPr>
        <p:blipFill>
          <a:blip r:embed="rId2" cstate="print"/>
          <a:srcRect t="12569" r="1770" b="13589"/>
          <a:stretch>
            <a:fillRect/>
          </a:stretch>
        </p:blipFill>
        <p:spPr>
          <a:xfrm>
            <a:off x="0" y="714356"/>
            <a:ext cx="9144001" cy="3871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4282" y="528834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Het was een pittige fietstocht: dagelijks zo’n 100 km fietsen over onverharde, modderige paden,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door een schitterend landschap!</a:t>
            </a:r>
          </a:p>
          <a:p>
            <a:pPr lvl="0"/>
            <a:endParaRPr lang="nl-NL" sz="2400" dirty="0" smtClean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11-groep onderweg 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0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5720" y="5380672"/>
            <a:ext cx="8687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De ontvangst bij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Academy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was hartverwarmend met een ‘erehaag’ van enthousiaste leerlingen en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staff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4" name="Afbeelding 3" descr="12-Aankomst HA GEF Kenya Clas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1"/>
            <a:ext cx="7143800" cy="4762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3-spelen met ballonnen bij 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51435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572132" y="857232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Natuurlijk hebben we met ballonnen gespeeld, gewandeld, gedanst en veel plezier gemaakt met elkaar. </a:t>
            </a:r>
          </a:p>
          <a:p>
            <a:pPr lvl="0"/>
            <a:endParaRPr lang="nl-NL" sz="2400" dirty="0" smtClean="0"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We hebben deze fietsers kunnen laten zien wat we in de afgelopen jaren hebben opgebouwd in Kenia.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14-closing cerem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57158" y="714356"/>
            <a:ext cx="27146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Het was voor de kinderen van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Academy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hun laatste schooldag voor de grote vakantie,</a:t>
            </a:r>
          </a:p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dus is er een officiële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sluitings-ceremonie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met zang en dans van bijna elke groep.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5-graduation.jpg"/>
          <p:cNvPicPr>
            <a:picLocks noChangeAspect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>
          <a:xfrm>
            <a:off x="0" y="-1"/>
            <a:ext cx="9144000" cy="571499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14282" y="5657671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Als kleuters overgaan van groep 2 naar groep 3,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zijn ze de “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graduates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” en worden ze uitgebreid in het zonnetje gezet. 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290" y="2357430"/>
            <a:ext cx="6409010" cy="922338"/>
          </a:xfr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nl-N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UW HULP TELT !!</a:t>
            </a:r>
            <a:r>
              <a:rPr lang="nl-N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 </a:t>
            </a:r>
            <a:endParaRPr lang="nl-NL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/>
              <a:cs typeface="Verdana"/>
            </a:endParaRPr>
          </a:p>
        </p:txBody>
      </p:sp>
      <p:sp>
        <p:nvSpPr>
          <p:cNvPr id="47107" name="Rechthoek 2"/>
          <p:cNvSpPr>
            <a:spLocks noChangeArrowheads="1"/>
          </p:cNvSpPr>
          <p:nvPr isPhoto="1"/>
        </p:nvSpPr>
        <p:spPr bwMode="auto">
          <a:xfrm>
            <a:off x="0" y="1428736"/>
            <a:ext cx="878497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endParaRPr lang="nl-N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endParaRPr lang="nl-N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/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endParaRPr lang="nl-N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endParaRPr lang="nl-N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endParaRPr lang="nl-N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Een gift overmaken kan ook:</a:t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STREEKVERBAND DE TIEN  </a:t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IBAN nr.  NL58 RABO 03436.16.661</a:t>
            </a:r>
          </a:p>
          <a:p>
            <a:pPr algn="ctr"/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o.v.v. Girls Empowerment Foundation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108" name="Tekstvak 4"/>
          <p:cNvSpPr txBox="1">
            <a:spLocks noChangeArrowheads="1"/>
          </p:cNvSpPr>
          <p:nvPr/>
        </p:nvSpPr>
        <p:spPr bwMode="auto">
          <a:xfrm>
            <a:off x="2771775" y="27082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Gill Sans MT" pitchFamily="34" charset="0"/>
            </a:endParaRPr>
          </a:p>
        </p:txBody>
      </p:sp>
      <p:sp>
        <p:nvSpPr>
          <p:cNvPr id="47113" name="Tekstvak 9"/>
          <p:cNvSpPr txBox="1"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www.streekverband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-de-</a:t>
            </a:r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tien.nl</a:t>
            </a:r>
            <a:endParaRPr lang="nl-NL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1" name="Afbeelding 10" descr="de tie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70" y="500042"/>
            <a:ext cx="3294955" cy="928694"/>
          </a:xfrm>
          <a:prstGeom prst="rect">
            <a:avLst/>
          </a:prstGeom>
        </p:spPr>
      </p:pic>
      <p:pic>
        <p:nvPicPr>
          <p:cNvPr id="7" name="Afbeelding 6" descr="GE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28"/>
            <a:ext cx="1317504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7158" y="528638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In 2019 hebben we een nieuwe weg aangelegd,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van de hoofdweg naar onze basisschool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Academy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. Op de foto de officiële opening. </a:t>
            </a:r>
          </a:p>
        </p:txBody>
      </p:sp>
      <p:pic>
        <p:nvPicPr>
          <p:cNvPr id="9" name="Afbeelding 8" descr="1-opening nieuwe weg 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7072330" cy="4714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28596" y="4000504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Sisterhood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 lvl="0" algn="r"/>
            <a:r>
              <a:rPr lang="nl-NL" sz="2400" dirty="0" smtClean="0">
                <a:latin typeface="Verdana" pitchFamily="34" charset="0"/>
                <a:ea typeface="Verdana" pitchFamily="34" charset="0"/>
              </a:rPr>
              <a:t>oftewel zusterschap</a:t>
            </a:r>
          </a:p>
          <a:p>
            <a:pPr lvl="0" algn="r"/>
            <a:endParaRPr lang="nl-NL" sz="2400" dirty="0" smtClean="0">
              <a:latin typeface="Verdana" pitchFamily="34" charset="0"/>
              <a:ea typeface="Verdana" pitchFamily="34" charset="0"/>
            </a:endParaRPr>
          </a:p>
          <a:p>
            <a:pPr lvl="0" algn="r"/>
            <a:r>
              <a:rPr lang="nl-NL" sz="2400" dirty="0" smtClean="0">
                <a:latin typeface="Verdana" pitchFamily="34" charset="0"/>
                <a:ea typeface="Verdana" pitchFamily="34" charset="0"/>
              </a:rPr>
              <a:t>… staat geschilderd in het weeshuis.</a:t>
            </a:r>
          </a:p>
        </p:txBody>
      </p:sp>
      <p:pic>
        <p:nvPicPr>
          <p:cNvPr id="4" name="Afbeelding 3" descr="2-si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54516" y="860229"/>
            <a:ext cx="6881828" cy="5161372"/>
          </a:xfrm>
          <a:prstGeom prst="rect">
            <a:avLst/>
          </a:prstGeom>
        </p:spPr>
      </p:pic>
      <p:pic>
        <p:nvPicPr>
          <p:cNvPr id="5" name="Afbeelding 4" descr="G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00042"/>
            <a:ext cx="1417049" cy="1920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7158" y="457200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We mochten weer ruim 500 boeken ophalen bij de stichting Read to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Grow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.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De meiden in het weeshuis en op school kunnen niet wachten om ze allemaal te lezen. Voor de albino meisjes is dat soms moeilijk met hun slechte zicht.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3-boeke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618074" cy="4427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5720" y="542926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De meiden van Henny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Children’s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Home zijn altijd superblij met een brief die ze uit Nederland ontvangen.</a:t>
            </a:r>
          </a:p>
        </p:txBody>
      </p:sp>
      <p:pic>
        <p:nvPicPr>
          <p:cNvPr id="4" name="Afbeelding 3" descr="4-meiden met br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072330" cy="5304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5-school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6286544" cy="628654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715140" y="117693"/>
            <a:ext cx="21431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Dankzij ‘Fietsen in Frankrijk 2018’ hebben we deze schoolbus kunnen aanschaffen, waar o.a. onze allerkleinste meisjes dagelijks mee naar school worden gebracht.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71472" y="214290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Geweldige foto van de meiden van groep 6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van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Academy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!</a:t>
            </a:r>
          </a:p>
          <a:p>
            <a:endParaRPr lang="nl-NL" dirty="0"/>
          </a:p>
        </p:txBody>
      </p:sp>
      <p:pic>
        <p:nvPicPr>
          <p:cNvPr id="4" name="Afbeelding 3" descr="6- groep 5 H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67353"/>
            <a:ext cx="7549453" cy="56906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20 leerlingen van ISW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Hoogeland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uit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Naaldwijk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hebben onze projecten bezocht en daar o.a. een sport- en speldag georganiseerd bij school.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7-sport en spel met I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6858016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857884" y="3571876"/>
            <a:ext cx="30718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 smtClean="0">
                <a:latin typeface="Verdana" pitchFamily="34" charset="0"/>
                <a:ea typeface="Verdana" pitchFamily="34" charset="0"/>
              </a:rPr>
              <a:t>Met de laptops die ISW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Hoogeland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heeft gesponsord, krijgen de kinderen computerles op school.</a:t>
            </a:r>
          </a:p>
          <a:p>
            <a:endParaRPr lang="nl-NL" dirty="0"/>
          </a:p>
        </p:txBody>
      </p:sp>
      <p:pic>
        <p:nvPicPr>
          <p:cNvPr id="5" name="Afbeelding 4" descr="8-computer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287</Words>
  <Application>Microsoft Office PowerPoint</Application>
  <PresentationFormat>Diavoorstelling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UW HULP TELT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VDM Watersport</dc:creator>
  <cp:lastModifiedBy>VDM Watersport</cp:lastModifiedBy>
  <cp:revision>43</cp:revision>
  <dcterms:created xsi:type="dcterms:W3CDTF">2019-02-25T08:09:23Z</dcterms:created>
  <dcterms:modified xsi:type="dcterms:W3CDTF">2020-02-29T16:47:39Z</dcterms:modified>
</cp:coreProperties>
</file>